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630" autoAdjust="0"/>
  </p:normalViewPr>
  <p:slideViewPr>
    <p:cSldViewPr snapToGrid="0" snapToObjects="1">
      <p:cViewPr varScale="1">
        <p:scale>
          <a:sx n="111" d="100"/>
          <a:sy n="111" d="100"/>
        </p:scale>
        <p:origin x="-6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23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17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75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58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00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89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03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41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89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47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68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8C8C-D410-3D45-8456-10E2959B33E6}" type="datetimeFigureOut">
              <a:rPr lang="de-DE" smtClean="0"/>
              <a:t>29.12.18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AD6D-2869-F246-80C8-1D1FDF9B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43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Lemon juice for the treatment of athlete‘s foot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smtClean="0"/>
              <a:t>Dr. Fruitfly</a:t>
            </a:r>
          </a:p>
          <a:p>
            <a:r>
              <a:rPr lang="en-US" noProof="0" smtClean="0"/>
              <a:t>Orange County Hospital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754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Hypothesis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smtClean="0"/>
              <a:t>Drinking the juice of one lemon can successfully treat athlete‘s foot.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8939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Study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smtClean="0"/>
              <a:t>We treated two amateur soccer teams, the study groups with lemon juice, the control group with apple juice.</a:t>
            </a:r>
          </a:p>
          <a:p>
            <a:r>
              <a:rPr lang="en-US" noProof="0" smtClean="0"/>
              <a:t>Each player drank one glass of juice every morning for two weeks.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424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Results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smtClean="0"/>
              <a:t>Immediately after the two weeks as well as one month later, in the study group two players (before: seven) and in the control group eight (before: eight) players showed athlete‘s foot.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900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Limitations and conclusion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We assessed athlete‘s foot by self-reporting only.</a:t>
            </a:r>
          </a:p>
          <a:p>
            <a:r>
              <a:rPr lang="en-US" noProof="0" dirty="0" smtClean="0"/>
              <a:t>Drinking lemon juice seems to improve athlete‘s foot.</a:t>
            </a:r>
          </a:p>
          <a:p>
            <a:r>
              <a:rPr lang="en-US" noProof="0" dirty="0" smtClean="0"/>
              <a:t>We are now trying to recruit two Champions League clubs.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40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Bildschirmpräsentation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Lemon juice for the treatment of athlete‘s foot</vt:lpstr>
      <vt:lpstr>Hypothesis</vt:lpstr>
      <vt:lpstr>Study</vt:lpstr>
      <vt:lpstr>Results</vt:lpstr>
      <vt:lpstr>Limitations and conclusion</vt:lpstr>
    </vt:vector>
  </TitlesOfParts>
  <Company>Praenatal-Zuerich.ch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juice for the treatment of athlete‘s foot</dc:title>
  <dc:creator>Boris Tutschek</dc:creator>
  <cp:lastModifiedBy>Boris Tutschek</cp:lastModifiedBy>
  <cp:revision>2</cp:revision>
  <dcterms:created xsi:type="dcterms:W3CDTF">2018-12-29T05:55:14Z</dcterms:created>
  <dcterms:modified xsi:type="dcterms:W3CDTF">2018-12-29T06:07:15Z</dcterms:modified>
</cp:coreProperties>
</file>